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312" r:id="rId3"/>
    <p:sldId id="313" r:id="rId4"/>
    <p:sldId id="289" r:id="rId5"/>
    <p:sldId id="310" r:id="rId6"/>
    <p:sldId id="311" r:id="rId7"/>
    <p:sldId id="305" r:id="rId8"/>
    <p:sldId id="290" r:id="rId9"/>
    <p:sldId id="291" r:id="rId10"/>
    <p:sldId id="292" r:id="rId11"/>
    <p:sldId id="307" r:id="rId12"/>
    <p:sldId id="308" r:id="rId13"/>
    <p:sldId id="309" r:id="rId14"/>
    <p:sldId id="314" r:id="rId15"/>
    <p:sldId id="315" r:id="rId16"/>
    <p:sldId id="316" r:id="rId17"/>
    <p:sldId id="317" r:id="rId18"/>
    <p:sldId id="31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04.09.2020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04.09.2020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04.09.2020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04.09.2020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04.09.2020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04.09.2020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04.09.2020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04.09.2020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04.09.2020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04.09.2020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04.09.2020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2F65F7-6D26-4A29-B480-16076FC0535A}" type="datetimeFigureOut">
              <a:rPr lang="ru-RU" smtClean="0"/>
              <a:pPr/>
              <a:t>04.09.2020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971600" y="0"/>
            <a:ext cx="8001056" cy="2287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6348" rIns="91440" bIns="6348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Организация (предприятие) в условиях рыночной среды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2492896"/>
            <a:ext cx="79928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Предприятие как основное звено рыночной экономики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Классификация организаций (предприятий)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Производственная и организационная структура построения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предприятия, службы предприятия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Внутренняя и внешняя среда организации (предприятия)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335846"/>
            <a:ext cx="7992888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Функции предпринимателя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Первая функция – ресурсная.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любой хозяйственной деятельности необходимы материальные факторы (средства производства) и работники с достаточными знаниями и умениями. Требуются также денежные накопления.</a:t>
            </a:r>
          </a:p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Вторая функция – организаторская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Ее сущность стоит в том, чтобы обеспечить такое соединение факторов производства, которое наилучшим образом будет способствовать достижению поставленной цели.</a:t>
            </a:r>
          </a:p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Третья функция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творческая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она связана с организационно-хозяйственным новаторством. Значение этой функции для бизнеса резко возросло в условиях современного научно-технического прогресса и развития неценовой конкуренции. Сейчас решающими условиями конкурентоспособности бизнеса являются предприимчивость, инициатива, новаторство.</a:t>
            </a:r>
          </a:p>
          <a:p>
            <a:pPr algn="just"/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043608" y="-2470965"/>
            <a:ext cx="8100392" cy="858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Основными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признаками классификации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предприятий являются:</a:t>
            </a:r>
          </a:p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 отраслевая и предметная специализация;</a:t>
            </a:r>
          </a:p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 структура производства;</a:t>
            </a:r>
          </a:p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 размер предприятия.</a:t>
            </a:r>
          </a:p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Главными считаются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отраслевые различия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выпускаемой продукции. По этой классификации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предприятия делятся на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 промышленные;</a:t>
            </a:r>
          </a:p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 сельскохозяйственные;</a:t>
            </a:r>
          </a:p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 предприятия транспорта, связи, строительства</a:t>
            </a:r>
            <a:r>
              <a:rPr lang="ru-RU" sz="2800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043608" y="-1300569"/>
            <a:ext cx="8100392" cy="8032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практике редко встречаются предприятия, отраслевую принадлежность которых можно четко определить. Как правило, большинство из них имеют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межотраслевую структуру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В связи с этим предприятия делятся на: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 узкоспециализированные;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 многопрофильные;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 комбинированные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Узкоспециализированными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считаются предприятия, которые изготовляют ограниченный ассортимент продукции массового или крупносерийного производства. 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многопрофильным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относят предприятия, которые выпускают продукцию широкого ассортимента и различного назначения – чаще всего встречаются в промышленности и сельском хозяйстве. 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Комбинированные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предприятия чаще всего встречаются в химической, текстильной и металлургической промышленности, в сельском хозяйстве. Суть комбинирования производства состоит в том, что один вид сырья или готовой продукции на одном и том же предприятии превращается параллельно или последовательно в другой, а затем и в следующий вид.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971600" y="-1161233"/>
            <a:ext cx="8172400" cy="760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lang="ru-RU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Группировка предприятий по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размеру предприятия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получила наиболее широкое распространение. Как правило, все предприятия делятся на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три группы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малые (до 50 занятых), средние (от 50 до 500 (реже до 300)) и крупные (свыше 500 занятых). При отнесении предприятия к одной из групп могут использоваться следующие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показатели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 численность работающих;</a:t>
            </a:r>
          </a:p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 стоимость выпущенной продукции;</a:t>
            </a:r>
          </a:p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 стоимость основных производственных фондов.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335846"/>
            <a:ext cx="80648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сфере деятельности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подразделяются на предприятия производственной и непроизводственной сферы.</a:t>
            </a:r>
          </a:p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характеру потребляемого сырья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они делятся на предприятия добывающей промышленности и предприятия обрабатывающей промышленности.</a:t>
            </a:r>
          </a:p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формам собственности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предприятия подразделяются на государственные, муниципальные, частные, кооперативные и т. д.</a:t>
            </a:r>
          </a:p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масштабам предпринимательской деятельности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предприятия можно подразделить на следующие виды: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 индивидуальное предприятие: любая созидательная деятельность одного человека и его семьи;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 коллективное предприятие.</a:t>
            </a:r>
          </a:p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времени работы в течение года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подразделяются на предприятия круглогодичного действия, предприятия сезонного действия.</a:t>
            </a:r>
          </a:p>
        </p:txBody>
      </p:sp>
    </p:spTree>
    <p:extLst>
      <p:ext uri="{BB962C8B-B14F-4D97-AF65-F5344CB8AC3E}">
        <p14:creationId xmlns:p14="http://schemas.microsoft.com/office/powerpoint/2010/main" val="1564458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16632"/>
            <a:ext cx="79208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Структура предприятия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это состав и соотношение его внутренних звеньев: цехов, отделов, лабораторий и других компонентов, составляющих единый хозяйственный объект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Принципиальная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схема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структуры предприятия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включает в себя: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 цеха основного производства;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 вспомогательные и обслуживающие цеха, склады;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 функциональные отделы (лаборатории, другие непроизводственные службы);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4) прочие организации (подсобные, бытовые);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5) органы управления предприятием.</a:t>
            </a:r>
          </a:p>
          <a:p>
            <a:pPr algn="just"/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8370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7270"/>
            <a:ext cx="79928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Среда предприятия </a:t>
            </a:r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совокупность «не поддающихся контролю» сил, с учетом которых фирмы и должны разрабатывать свою деятельность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Элементы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внутренней среды: 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производство, персонал, </a:t>
            </a:r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управления, маркетинг, финансы, </a:t>
            </a:r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культура и 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имидж.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5305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97346"/>
            <a:ext cx="799288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Внешняя среда предприятия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это все условия и факторы, которые возникают независимо от деятельности предприятия и оказывают существенное воздействие на него. Внешние факторы: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факторы прямого воздействия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(ближайшее окружение) – оказывают непосредственное влияние на деятельность предприятия: поставщики ресурсов, потребители, конкуренты, трудовые ресурсы, государство, профсоюзы, акционеры (если предприятие является акционерным обществом).</a:t>
            </a:r>
          </a:p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Факторы косвенного воздействия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(макроокружение) – не оказывают прямого действия на деятельность предприятия, но учет их необходим для выработки правильной стратегии. Политические (методы реализации государственной политики), экономические (инфляция, занятость, производительность труда и др.), социальные (население, менталитет), технологические (развитие науки и техники).</a:t>
            </a:r>
          </a:p>
        </p:txBody>
      </p:sp>
    </p:spTree>
    <p:extLst>
      <p:ext uri="{BB962C8B-B14F-4D97-AF65-F5344CB8AC3E}">
        <p14:creationId xmlns:p14="http://schemas.microsoft.com/office/powerpoint/2010/main" val="21983934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474345"/>
            <a:ext cx="81003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Производственный процесс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это совокупность взаимосвязанных методов рационального сочетания живого труда со средствами производства, в результате которых создаются материальные блага. Основными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элементами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производственного процесса являются труд, средства труда и предметы труда.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Процесс изготовления продукции состоит из разнородных, частичных производственных процессов. Все частичные процессы делятся на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две группы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 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процессы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в ходе которых изготавливается продукция, предназначенная к реализации;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 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вспомогательные процессы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изготовление продукции или оказание услуг, которые не реализуются, а потребляются внутри предприятия для удовлетворения собственных нужд.</a:t>
            </a:r>
          </a:p>
        </p:txBody>
      </p:sp>
    </p:spTree>
    <p:extLst>
      <p:ext uri="{BB962C8B-B14F-4D97-AF65-F5344CB8AC3E}">
        <p14:creationId xmlns:p14="http://schemas.microsoft.com/office/powerpoint/2010/main" val="2876747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620688"/>
            <a:ext cx="79928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Экономика любой страны состоит из материального производства и нематериальной сферы.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нематериальному производству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можно отнести в первую очередь промышленность, сельское хозяйство, торговлю, строительство и другие виды деятельности сферы материального производства.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непроизводственной сфере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следует отнести здравоохранение, образование, пассажирский транспорт, культуру, искусство и т. д.</a:t>
            </a:r>
          </a:p>
        </p:txBody>
      </p:sp>
    </p:spTree>
    <p:extLst>
      <p:ext uri="{BB962C8B-B14F-4D97-AF65-F5344CB8AC3E}">
        <p14:creationId xmlns:p14="http://schemas.microsoft.com/office/powerpoint/2010/main" val="666687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548680"/>
            <a:ext cx="792088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Отрасль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совокупность предприятий, производящих одинаковый или аналогичный продукт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Комплекс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совокупность предприятий или отраслей, которые вместе полностью обеспечивают национальную экономику какой-либо продукцией или услугой. Комплексы могут развиваться внутри одной отрасли или между различными отраслями. 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Сектор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крупная структурная единица национальной экономики. Обычно выделяют два сектора – государственный и частный. Например, сектор государственных учреждений, сектор предприятий, сектор домашних хозяйств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Сфера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объединение предприятий по выпускаемой продукции, по той деятельности, которой они занимаются, например банковская сфера, сфера торговли и т. д. 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898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60649"/>
            <a:ext cx="802838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Организация – это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общественное объединение лиц или государств; 2) государственное учреждение, предприятие (обычно непроизводственного характера). </a:t>
            </a:r>
          </a:p>
          <a:p>
            <a:pPr algn="just"/>
            <a:endParaRPr lang="ru-RU" sz="2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Предприятие – это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производственная или торговая хозяйственная единица или объединение нескольких таких единиц.</a:t>
            </a: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Предприятие – это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хозяйствующий субъект с правами юридического лица, производит и реализует продукцию, оказывает услуги, имеет право заниматься любой хозяйственной деятельностью в рамках закона согласно уставу предприятия. </a:t>
            </a:r>
          </a:p>
          <a:p>
            <a:pPr algn="just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Фирма – это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промышленное, хозяйственное или торговое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предприятие, организация.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332656"/>
            <a:ext cx="79208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Экономика организации (предприятия) </a:t>
            </a:r>
            <a:r>
              <a:rPr lang="ru-RU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совокупность факторов производства (материальных, трудовых, финансовых), непроизводственных факторов и других элементов механизма производственных отношений, возникающих в рамках отдельной организации (предприятия) в процессе получения и реализации продукции (работ, услуг) при ограниченных ресурсах.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751344"/>
            <a:ext cx="80648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важнейшим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чертам предпринимательской деятельности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следует отнести: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 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самостоятельность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независимость хозяйствующих субъектов. Любой предприниматель свободен в принятии решения по тому или иному вопросу, естественно, в рамках правовых норм;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 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экономическую заинтересованность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Главная цель предпринимательства – получение максимально возможной прибыли. Вместе с тем, преследуя свои сугубо личные интересы получения высокого дохода, предприниматель способствует и достижению общественного интереса;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 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хозяйственный риск и ответственность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При любых самых выверенных расчетах неопределенность и риск остаются.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836713"/>
            <a:ext cx="810039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Цели предприятия: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 общие цели вытекают из основополагающих принципов управления и заключаются в осуществлении этих принципов на благо общества и каждого человека;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 конкретные цели определяются сферой и характером бизнеса;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 стратегические – определяют характер деятельности фирм на длительный период времени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4) текущие – определяются исходя из стратегии развития фирмы и реализуются в рамках стратегических идей и текущих установок.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88640"/>
            <a:ext cx="79208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Целями, менее приоритетными по отношению к основной цели производства (извлечению прибыли), могут быть названы следующие: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 наращивание объемов выпуска продукции, работ, услуг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 использование достижений научно-технического прогресса и обеспечение на этой основе высокого уровня производства и выпускаемой продукции (услуг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 маневренность и мобильность деятельности, т. е. способность в кратчайшие сроки перепрофилировать производство с одних изделий на другие или выпускать их параллельно в зависимости от складывающейся конъюнктуры рынка, конкуренции по уровню качества продукции;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16632"/>
            <a:ext cx="79208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 гибкая ценовая политика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5) рациональное использование всех ресурсов, снижение себестоимости и обеспечение высокой эффективности производства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6) полное использование отходов производства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7) создание предпосылок и возможностей участия работников в управлении производством, оперативное разрешение трудовых конфликтов между администрацией предприятия и работниками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8) обеспечение оптимальных условий труда и социального развития участников производства;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1336</TotalTime>
  <Words>579</Words>
  <Application>Microsoft Office PowerPoint</Application>
  <PresentationFormat>Экран (4:3)</PresentationFormat>
  <Paragraphs>110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ТИ</dc:creator>
  <cp:lastModifiedBy>user</cp:lastModifiedBy>
  <cp:revision>161</cp:revision>
  <dcterms:created xsi:type="dcterms:W3CDTF">2016-10-29T21:43:33Z</dcterms:created>
  <dcterms:modified xsi:type="dcterms:W3CDTF">2020-09-04T09:09:25Z</dcterms:modified>
</cp:coreProperties>
</file>